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50" y="12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3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1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6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9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1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5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9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7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2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99A2-FFAE-4F18-A611-9C6C8895EC42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49C7D-247D-47E9-9AE3-D306BEFB4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4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1770" y="-190087"/>
            <a:ext cx="6679598" cy="10096087"/>
            <a:chOff x="61770" y="-190087"/>
            <a:chExt cx="6679598" cy="100960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6" r="4841" b="7418"/>
            <a:stretch/>
          </p:blipFill>
          <p:spPr>
            <a:xfrm>
              <a:off x="61770" y="-190087"/>
              <a:ext cx="6679598" cy="978567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88640" y="9608820"/>
              <a:ext cx="6443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517775" y="1443670"/>
              <a:ext cx="126136" cy="36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9825" y="1352118"/>
              <a:ext cx="323165" cy="50430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900" b="1" dirty="0" smtClean="0"/>
                <a:t>granules</a:t>
              </a:r>
              <a:endParaRPr lang="en-GB" sz="9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5330" y="1255080"/>
              <a:ext cx="2428155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GB" sz="900" b="1" dirty="0" smtClean="0"/>
                <a:t>Supplementary description</a:t>
              </a:r>
              <a:r>
                <a:rPr lang="en-GB" sz="900" dirty="0" smtClean="0"/>
                <a:t>: do not repeat information shown graphically. </a:t>
              </a:r>
            </a:p>
            <a:p>
              <a:r>
                <a:rPr lang="en-GB" sz="900" b="1" dirty="0" smtClean="0"/>
                <a:t>Interpretation</a:t>
              </a:r>
              <a:r>
                <a:rPr lang="en-GB" sz="900" dirty="0" smtClean="0"/>
                <a:t>: include detailed interpretation of processes &amp; conditions for </a:t>
              </a:r>
              <a:r>
                <a:rPr lang="en-GB" sz="900" b="1" i="1" dirty="0" smtClean="0"/>
                <a:t>each</a:t>
              </a:r>
              <a:r>
                <a:rPr lang="en-GB" sz="900" dirty="0" smtClean="0"/>
                <a:t> unit</a:t>
              </a:r>
              <a:endParaRPr lang="en-GB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150" y="1279525"/>
              <a:ext cx="346249" cy="52609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GB" sz="1050" b="1" dirty="0" smtClean="0"/>
                <a:t>unit</a:t>
              </a:r>
              <a:endParaRPr lang="en-GB" sz="105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2238" y="9644390"/>
              <a:ext cx="11496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A key is essential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048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28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Suthren</dc:creator>
  <cp:lastModifiedBy>Roger Suthren</cp:lastModifiedBy>
  <cp:revision>11</cp:revision>
  <cp:lastPrinted>2016-03-23T10:11:59Z</cp:lastPrinted>
  <dcterms:created xsi:type="dcterms:W3CDTF">2016-03-23T09:27:04Z</dcterms:created>
  <dcterms:modified xsi:type="dcterms:W3CDTF">2017-02-09T17:56:36Z</dcterms:modified>
</cp:coreProperties>
</file>